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10545" r:id="rId23"/>
    <p:sldId id="261" r:id="rId24"/>
    <p:sldId id="1054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30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1535</Words>
  <Application>Microsoft Office PowerPoint</Application>
  <PresentationFormat>Widescreen</PresentationFormat>
  <Paragraphs>290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304</cp:revision>
  <dcterms:created xsi:type="dcterms:W3CDTF">2019-09-29T03:01:46Z</dcterms:created>
  <dcterms:modified xsi:type="dcterms:W3CDTF">2019-10-16T16:32:49Z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